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284" r:id="rId8"/>
    <p:sldId id="261" r:id="rId9"/>
    <p:sldId id="289" r:id="rId10"/>
    <p:sldId id="291" r:id="rId11"/>
    <p:sldId id="292" r:id="rId12"/>
    <p:sldId id="293" r:id="rId13"/>
    <p:sldId id="294" r:id="rId14"/>
    <p:sldId id="295" r:id="rId15"/>
    <p:sldId id="285" r:id="rId16"/>
    <p:sldId id="287" r:id="rId17"/>
    <p:sldId id="263" r:id="rId18"/>
    <p:sldId id="290" r:id="rId19"/>
    <p:sldId id="286" r:id="rId20"/>
    <p:sldId id="279" r:id="rId21"/>
    <p:sldId id="280" r:id="rId22"/>
    <p:sldId id="281" r:id="rId23"/>
    <p:sldId id="282" r:id="rId24"/>
    <p:sldId id="283" r:id="rId25"/>
    <p:sldId id="276" r:id="rId26"/>
    <p:sldId id="277" r:id="rId27"/>
    <p:sldId id="278" r:id="rId28"/>
    <p:sldId id="266" r:id="rId29"/>
    <p:sldId id="265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88" r:id="rId39"/>
    <p:sldId id="275" r:id="rId4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2EFF-50E2-4E6A-B250-5C208E26B30F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D8DA7-2DF9-4229-B531-81F885DDBE2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614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D8DA7-2DF9-4229-B531-81F885DDBE2B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453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6997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198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51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536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1857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183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7523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048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180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131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134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47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12742"/>
            <a:ext cx="9144000" cy="950586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Manager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26643" y="4992492"/>
            <a:ext cx="2249864" cy="1299900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Xavier Olivenza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CITM 2016-17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90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7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18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processing/compression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3" y="2317077"/>
            <a:ext cx="5870001" cy="2384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3" y="1984342"/>
            <a:ext cx="5982914" cy="29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·Collisions</a:t>
            </a:r>
          </a:p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·Camera culling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70" y="1346189"/>
            <a:ext cx="497274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analogue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3D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3D graphics and video game engines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09" y="1322747"/>
            <a:ext cx="4191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1470517"/>
            <a:ext cx="5677288" cy="48143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18" y="1474497"/>
            <a:ext cx="6206916" cy="48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795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3D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Graphics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collision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detection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dimensions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Occlusion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Culling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(OC)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28" y="1690688"/>
            <a:ext cx="3567948" cy="38635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41" y="2690856"/>
            <a:ext cx="5374064" cy="40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 search engine for?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for an entity in an area/range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4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they are faster?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759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2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29937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9390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07324" y="4964211"/>
            <a:ext cx="2034619" cy="4939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R,S,F1,F2,Q,A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0" y="1918354"/>
            <a:ext cx="8878459" cy="27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5" y="1307291"/>
            <a:ext cx="10643510" cy="62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253" y="834271"/>
            <a:ext cx="11748940" cy="1063708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84657" y="2367127"/>
            <a:ext cx="6172985" cy="1655762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release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repository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do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SDLQuadtree.cpp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9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1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849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497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I can use this?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" y="1531675"/>
            <a:ext cx="6141477" cy="46061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0" y="365125"/>
            <a:ext cx="5019859" cy="31374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54" y="3676454"/>
            <a:ext cx="5110929" cy="2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2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5767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If in this node there is space for the point, pushback it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ret to count how many points we check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487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3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694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Calculate the size and position of each of the 4 new nodes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98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4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70396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Calculate the size and position of each of the 4 new nodes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4: Now we have all the positions and size of each number we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can create each child with its AABB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! Don't forget to set child root!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37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5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06530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If in this node there is space for the point, pushback it 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5: Otherwise, subdivide and add the point to one of the new nodes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6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9430" y="1489435"/>
            <a:ext cx="77314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46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3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8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there is no children, end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12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9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there is no children, end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9: Otherwise, add the points from the children (Recursive)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78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Optional Homework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aybe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will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Remove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261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6764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94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4878" r="22576" b="2669"/>
          <a:stretch/>
        </p:blipFill>
        <p:spPr>
          <a:xfrm>
            <a:off x="5627802" y="365124"/>
            <a:ext cx="6346733" cy="62745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Brute force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6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-You have to do as many checks as entities are evaluated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54176" y="27030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38200" y="3535052"/>
            <a:ext cx="506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happens if we group and order the entities?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Space Partitioning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63804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·Dividing a space into two or more subsets which do not overlap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·Algorithms  that tend to be hierarchical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Most common partition data structures: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BSP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Quadtrees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Octrees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K-dimensional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R-Trees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8" y="2144598"/>
            <a:ext cx="7524075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3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Binary Space Partitioning (BSP)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22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Generalization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·Origin: Quickly draw polygonal 3d scenes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·Slow generation -&gt; Pre-calculate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99" y="2931467"/>
            <a:ext cx="8242546" cy="34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3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BSP,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318023" y="1767526"/>
            <a:ext cx="217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Id-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Teck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Doom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421499" y="1690688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Quake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descendants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41" y="2447510"/>
            <a:ext cx="4639064" cy="34792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9" y="2497296"/>
            <a:ext cx="6040618" cy="34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40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reaches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-&gt;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4949"/>
            <a:ext cx="5345784" cy="5345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5" y="2630077"/>
            <a:ext cx="4208902" cy="38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1767526"/>
            <a:ext cx="3322995" cy="39144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18" y="1767526"/>
            <a:ext cx="4614328" cy="39144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38" y="1767526"/>
            <a:ext cx="3322996" cy="39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869</Words>
  <Application>Microsoft Office PowerPoint</Application>
  <PresentationFormat>Panorámica</PresentationFormat>
  <Paragraphs>141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Segoe UI Light</vt:lpstr>
      <vt:lpstr>Tema de Office</vt:lpstr>
      <vt:lpstr>Optimized Search Manager</vt:lpstr>
      <vt:lpstr>What is a search engine for? </vt:lpstr>
      <vt:lpstr>Where I can use this?</vt:lpstr>
      <vt:lpstr>Brute force</vt:lpstr>
      <vt:lpstr>Space Partitioning </vt:lpstr>
      <vt:lpstr>Binary Space Partitioning (BSP) </vt:lpstr>
      <vt:lpstr>BSP, Where is used?</vt:lpstr>
      <vt:lpstr>Quadtree</vt:lpstr>
      <vt:lpstr>Quadtree, Tree</vt:lpstr>
      <vt:lpstr>Quadtree, Tree</vt:lpstr>
      <vt:lpstr>Quadtree, Tree</vt:lpstr>
      <vt:lpstr>Quadtree, Tree</vt:lpstr>
      <vt:lpstr>Quadtree, Tree</vt:lpstr>
      <vt:lpstr>Quadtree, Tree</vt:lpstr>
      <vt:lpstr>Quadtree, Where is used?</vt:lpstr>
      <vt:lpstr>Quadtree, Where is used?</vt:lpstr>
      <vt:lpstr>Octree</vt:lpstr>
      <vt:lpstr>Octree, Tree</vt:lpstr>
      <vt:lpstr>Octree, Where is used?</vt:lpstr>
      <vt:lpstr>Why they are faster?</vt:lpstr>
      <vt:lpstr>Presentación de PowerPoint</vt:lpstr>
      <vt:lpstr>Presentación de PowerPoint</vt:lpstr>
      <vt:lpstr>Presentación de PowerPoint</vt:lpstr>
      <vt:lpstr>Presentación de PowerPoint</vt:lpstr>
      <vt:lpstr>Any question?</vt:lpstr>
      <vt:lpstr>Before TODOs</vt:lpstr>
      <vt:lpstr>Before TODOs</vt:lpstr>
      <vt:lpstr>TODOs with the Quadtree implementation</vt:lpstr>
      <vt:lpstr>TODO 1</vt:lpstr>
      <vt:lpstr>TODO 2</vt:lpstr>
      <vt:lpstr>TODO 3</vt:lpstr>
      <vt:lpstr>TODO 4</vt:lpstr>
      <vt:lpstr>TODO 5</vt:lpstr>
      <vt:lpstr>TODO 6</vt:lpstr>
      <vt:lpstr>TODO 7</vt:lpstr>
      <vt:lpstr>TODO 8</vt:lpstr>
      <vt:lpstr>TODO 9</vt:lpstr>
      <vt:lpstr>Optional Homework</vt:lpstr>
      <vt:lpstr>Any last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Xavier Olivenza Busquets</dc:creator>
  <cp:lastModifiedBy>Xavier Olivenza Busquets</cp:lastModifiedBy>
  <cp:revision>28</cp:revision>
  <dcterms:created xsi:type="dcterms:W3CDTF">2017-03-11T17:27:11Z</dcterms:created>
  <dcterms:modified xsi:type="dcterms:W3CDTF">2017-03-12T16:48:55Z</dcterms:modified>
</cp:coreProperties>
</file>